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008" y="93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386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97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6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21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20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81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27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05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92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54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ED108-253E-453E-8A8F-C978221DEE0F}" type="datetimeFigureOut">
              <a:rPr lang="en-GB" smtClean="0"/>
              <a:t>13/04/2015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33B14-BC82-49DA-8467-F7E17D9B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6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hyperlink" Target="http://www.google.co.uk/url?sa=i&amp;rct=j&amp;q=&amp;esrc=s&amp;frm=1&amp;source=images&amp;cd=&amp;cad=rja&amp;docid=2qGt8vw79JZ-_M&amp;tbnid=MpGpuTykj1Ip3M:&amp;ved=0CAUQjRw&amp;url=http://www.merlincinemas.co.uk/become-friends-on-facebook.html&amp;ei=0Z3iUfbFOYqM0wW584CAAg&amp;bvm=bv.48705608,d.ZG4&amp;psig=AFQjCNFFLCN2-vuAxdp6dXHM-fpLM6oKwQ&amp;ust=1373892414233081" TargetMode="External"/><Relationship Id="rId12" Type="http://schemas.openxmlformats.org/officeDocument/2006/relationships/hyperlink" Target="http://www.ipharmd.net/images/prescription_rx_symbol.png" TargetMode="External"/><Relationship Id="rId2" Type="http://schemas.openxmlformats.org/officeDocument/2006/relationships/hyperlink" Target="http://www.google.co.uk/url?sa=i&amp;rct=j&amp;q=&amp;esrc=s&amp;frm=1&amp;source=images&amp;cd=&amp;cad=rja&amp;docid=od0tnhKWDJeTQM&amp;tbnid=Zd3FEyFdx2VH9M:&amp;ved=0CAUQjRw&amp;url=http://www.helapet.com/helapet_news.php&amp;ei=jDPhUbyCN6PB0QXXl4HYAw&amp;bvm=bv.48705608,d.d2k&amp;psig=AFQjCNGlsPS_rHBKSe9KqY78eQ_6FlxAFA&amp;ust=1373799692044240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6.jpeg"/><Relationship Id="rId5" Type="http://schemas.openxmlformats.org/officeDocument/2006/relationships/hyperlink" Target="http://www.google.co.uk/url?sa=i&amp;rct=j&amp;q=&amp;esrc=s&amp;frm=1&amp;source=images&amp;cd=&amp;cad=rja&amp;docid=BBqoXCYQ2yZQcM&amp;tbnid=dPKbnhJ_0dItwM:&amp;ved=0CAUQjRw&amp;url=http://www.wired.co.uk/topics/twitter&amp;ei=lZ3iUcrLIKil0QWr2YCgAQ&amp;bvm=bv.48705608,d.ZG4&amp;psig=AFQjCNHuc6N1Y5b1yrkl-lyswGqAFbaUow&amp;ust=1373892367967806" TargetMode="External"/><Relationship Id="rId15" Type="http://schemas.openxmlformats.org/officeDocument/2006/relationships/image" Target="../media/image9.jpeg"/><Relationship Id="rId10" Type="http://schemas.openxmlformats.org/officeDocument/2006/relationships/image" Target="../media/image5.jpeg"/><Relationship Id="rId4" Type="http://schemas.openxmlformats.org/officeDocument/2006/relationships/image" Target="../media/image2.gif"/><Relationship Id="rId9" Type="http://schemas.openxmlformats.org/officeDocument/2006/relationships/hyperlink" Target="http://www.google.co.uk/url?sa=i&amp;rct=j&amp;q=&amp;esrc=s&amp;frm=1&amp;source=images&amp;cd=&amp;cad=rja&amp;docid=sImhYFa2X3IZLM&amp;tbnid=p7Ey3Y5o-Pni_M:&amp;ved=0CAUQjRw&amp;url=http://www.slashgear.com/microsoft-fixes-hotmail-password-glitch-29225174/&amp;ei=W57iUfe0GYj70gX6rYCADQ&amp;psig=AFQjCNHHWRFVIJ29P5ED-I_-2jZdmuxuXg&amp;ust=1373892564006124" TargetMode="External"/><Relationship Id="rId1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http://helapet.com/images/apt_logo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05" y="6571536"/>
            <a:ext cx="1797364" cy="1911977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Map of Gloucestershi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618" y="6571535"/>
            <a:ext cx="1816378" cy="1911977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://cdni.wired.co.uk/273x178/s_v/twitter_273x178.jp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37" b="30477"/>
          <a:stretch/>
        </p:blipFill>
        <p:spPr bwMode="auto">
          <a:xfrm>
            <a:off x="2419591" y="7356105"/>
            <a:ext cx="2002297" cy="295668"/>
          </a:xfrm>
          <a:prstGeom prst="rect">
            <a:avLst/>
          </a:prstGeom>
          <a:ln w="19050">
            <a:solidFill>
              <a:schemeClr val="tx2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http://www.merlincinemas.co.uk/media/uploads/25ef29264205d6aa3ead88fd95db5a6c92c9c2c7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330" y="6624026"/>
            <a:ext cx="2026558" cy="3355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http://cdn.slashgear.com/wp-content/uploads/2012/04/hotmail.jpg">
            <a:hlinkClick r:id="rId9"/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04" b="32651"/>
          <a:stretch/>
        </p:blipFill>
        <p:spPr bwMode="auto">
          <a:xfrm>
            <a:off x="2381956" y="8057413"/>
            <a:ext cx="2002298" cy="295668"/>
          </a:xfrm>
          <a:prstGeom prst="rect">
            <a:avLst/>
          </a:prstGeom>
          <a:ln w="19050">
            <a:solidFill>
              <a:schemeClr val="tx2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2395330" y="7651773"/>
            <a:ext cx="1995611" cy="26086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rgbClr val="002060"/>
                </a:solidFill>
                <a:latin typeface="Comic Sans MS" pitchFamily="66" charset="0"/>
              </a:rPr>
              <a:t>@</a:t>
            </a:r>
            <a:r>
              <a:rPr lang="en-GB" sz="1100" dirty="0" err="1" smtClean="0">
                <a:solidFill>
                  <a:srgbClr val="002060"/>
                </a:solidFill>
                <a:latin typeface="Comic Sans MS" pitchFamily="66" charset="0"/>
              </a:rPr>
              <a:t>APTUKGshire</a:t>
            </a:r>
            <a:endParaRPr lang="en-GB" sz="11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78581" y="8353080"/>
            <a:ext cx="2676965" cy="26086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rgbClr val="002060"/>
                </a:solidFill>
                <a:latin typeface="Comic Sans MS" pitchFamily="66" charset="0"/>
              </a:rPr>
              <a:t>APTUKGloucestershire@hotmail.co.uk</a:t>
            </a:r>
            <a:endParaRPr lang="en-GB" sz="11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88643" y="6937439"/>
            <a:ext cx="1995611" cy="26086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rgbClr val="002060"/>
                </a:solidFill>
                <a:latin typeface="Comic Sans MS" pitchFamily="66" charset="0"/>
              </a:rPr>
              <a:t>APTUK Gloucestershire</a:t>
            </a:r>
            <a:endParaRPr lang="en-GB" sz="11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28651" y="8461904"/>
            <a:ext cx="6874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GB" sz="11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en-GB" sz="1100" b="1" dirty="0" smtClean="0">
                <a:solidFill>
                  <a:srgbClr val="002060"/>
                </a:solidFill>
                <a:latin typeface="Comic Sans MS" pitchFamily="66" charset="0"/>
              </a:rPr>
              <a:t>Amanda: </a:t>
            </a:r>
            <a:r>
              <a:rPr lang="en-GB" sz="1100" b="1" dirty="0" smtClean="0">
                <a:solidFill>
                  <a:srgbClr val="002060"/>
                </a:solidFill>
                <a:latin typeface="Comic Sans MS" pitchFamily="66" charset="0"/>
              </a:rPr>
              <a:t>03004223030</a:t>
            </a:r>
            <a:endParaRPr lang="en-GB" sz="11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en-GB" sz="1100" b="1" i="1" dirty="0" smtClean="0">
                <a:solidFill>
                  <a:srgbClr val="002060"/>
                </a:solidFill>
                <a:latin typeface="Comic Sans MS" pitchFamily="66" charset="0"/>
              </a:rPr>
              <a:t>Events Co-ordinator</a:t>
            </a:r>
            <a:endParaRPr lang="en-GB" sz="1100" b="1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3881" y="1699601"/>
            <a:ext cx="6442774" cy="498598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team would like to welcome </a:t>
            </a:r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Pharmacy Technicians</a:t>
            </a: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ATOs</a:t>
            </a:r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GB" sz="1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Pharmacists</a:t>
            </a: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both Community and Hospital Pharmacies to </a:t>
            </a: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</a:t>
            </a: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session. </a:t>
            </a:r>
            <a:endParaRPr lang="en-GB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(APTUK </a:t>
            </a: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and </a:t>
            </a:r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non-members welcome)</a:t>
            </a:r>
            <a:endParaRPr lang="en-GB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n-GB" sz="1200" b="1" u="sng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GB" sz="12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Subject:</a:t>
            </a:r>
            <a:r>
              <a:rPr lang="en-GB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u="sng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DEMENTIA </a:t>
            </a:r>
            <a:r>
              <a:rPr lang="en-GB" sz="16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FRIENDS SESSION</a:t>
            </a:r>
          </a:p>
          <a:p>
            <a:pPr lvl="0" algn="ctr"/>
            <a:r>
              <a:rPr lang="en-GB" sz="1600" b="1" dirty="0">
                <a:solidFill>
                  <a:srgbClr val="00B0F0"/>
                </a:solidFill>
              </a:rPr>
              <a:t>An information session to raise awareness and understanding of dementia, its impact on people's lives and what we can all do to make our communities more dementia friendly. </a:t>
            </a:r>
          </a:p>
          <a:p>
            <a:pPr lvl="0" algn="ctr"/>
            <a:endParaRPr lang="en-GB" sz="8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GB" sz="12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Speaker:</a:t>
            </a:r>
            <a:r>
              <a:rPr lang="en-GB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Rosemary </a:t>
            </a:r>
            <a:r>
              <a:rPr lang="en-GB" sz="1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Lynn</a:t>
            </a:r>
          </a:p>
          <a:p>
            <a:pPr algn="ctr"/>
            <a:endParaRPr lang="en-GB" sz="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Wednesday </a:t>
            </a:r>
            <a:r>
              <a:rPr lang="en-GB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en-GB" sz="2000" b="1" baseline="30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</a:t>
            </a:r>
            <a:r>
              <a:rPr lang="en-GB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r>
              <a:rPr lang="en-GB" sz="1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7:00pm </a:t>
            </a:r>
            <a:r>
              <a:rPr lang="en-GB" sz="1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 &amp; greet (7:30pm start)</a:t>
            </a:r>
          </a:p>
          <a:p>
            <a:pPr algn="ctr"/>
            <a:endParaRPr lang="en-GB" sz="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Venue: </a:t>
            </a:r>
            <a:r>
              <a:rPr lang="en-GB" sz="1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Redwood </a:t>
            </a:r>
            <a:r>
              <a:rPr lang="en-GB" sz="1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Centre, </a:t>
            </a:r>
            <a:endParaRPr lang="en-GB" sz="16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Gloucestershire Royal Hospital </a:t>
            </a:r>
            <a:r>
              <a:rPr lang="en-GB" sz="1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(Paid parking in the tower block on site)</a:t>
            </a:r>
            <a:endParaRPr lang="en-GB" sz="1000" i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8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8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loyalty card will be given and when you have attended 4 sessions, you will receive your </a:t>
            </a:r>
            <a:r>
              <a:rPr lang="en-GB" sz="10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1000" b="1" baseline="300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0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</a:p>
          <a:p>
            <a:pPr algn="ctr"/>
            <a:endParaRPr lang="en-GB" sz="8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contribution of £</a:t>
            </a:r>
            <a:r>
              <a:rPr lang="en-GB" sz="1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2.50 </a:t>
            </a:r>
            <a:r>
              <a:rPr lang="en-GB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session will be requested and </a:t>
            </a:r>
            <a:r>
              <a:rPr lang="en-GB" sz="12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1200" u="sng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 refreshments</a:t>
            </a:r>
            <a:r>
              <a:rPr lang="en-GB" sz="1200" u="sng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GB" sz="12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2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cake/biscuits</a:t>
            </a:r>
            <a:r>
              <a:rPr lang="en-GB" sz="12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1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GB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provided</a:t>
            </a:r>
            <a:r>
              <a:rPr lang="en-GB" sz="1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2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Drinks are available from the vending machines. </a:t>
            </a:r>
          </a:p>
          <a:p>
            <a:pPr algn="ctr"/>
            <a:endParaRPr lang="en-GB" sz="8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would like to come along </a:t>
            </a:r>
            <a:r>
              <a:rPr lang="en-GB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for </a:t>
            </a:r>
            <a:r>
              <a:rPr lang="en-GB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information please contact by the following means </a:t>
            </a:r>
            <a:r>
              <a:rPr lang="en-GB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/05/2015</a:t>
            </a:r>
            <a:r>
              <a:rPr lang="en-GB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that </a:t>
            </a:r>
            <a:r>
              <a:rPr lang="en-GB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 add your name to the list :</a:t>
            </a:r>
            <a:endParaRPr lang="en-GB" sz="1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4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238480" y="1188827"/>
            <a:ext cx="43810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Association of </a:t>
            </a:r>
            <a:r>
              <a:rPr lang="en-GB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Pharmacy Technicians </a:t>
            </a:r>
            <a:r>
              <a:rPr lang="en-GB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UK - Gloucestershire</a:t>
            </a:r>
          </a:p>
        </p:txBody>
      </p:sp>
      <p:pic>
        <p:nvPicPr>
          <p:cNvPr id="22" name="Picture 5" descr="C:\Users\Mike\Pictures\20130623_101047_1_1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236" y="72387"/>
            <a:ext cx="4664424" cy="11187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  <a:reflection blurRad="6350" stA="50000" endA="300" endPos="5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ross 22"/>
          <p:cNvSpPr/>
          <p:nvPr/>
        </p:nvSpPr>
        <p:spPr>
          <a:xfrm>
            <a:off x="3151322" y="147172"/>
            <a:ext cx="432048" cy="412215"/>
          </a:xfrm>
          <a:prstGeom prst="plus">
            <a:avLst>
              <a:gd name="adj" fmla="val 37523"/>
            </a:avLst>
          </a:prstGeom>
          <a:solidFill>
            <a:srgbClr val="00B050"/>
          </a:solidFill>
          <a:ln w="19050">
            <a:solidFill>
              <a:schemeClr val="bg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1116667" y="141794"/>
            <a:ext cx="458096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AP    UK </a:t>
            </a:r>
          </a:p>
          <a:p>
            <a:pPr algn="ctr"/>
            <a:r>
              <a:rPr lang="en-GB" sz="2800" b="1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GLOUCESTE   SHI   E</a:t>
            </a:r>
          </a:p>
        </p:txBody>
      </p:sp>
      <p:pic>
        <p:nvPicPr>
          <p:cNvPr id="25" name="Picture 2" descr="prescription rx symbol">
            <a:hlinkClick r:id="rId12" tooltip="prescription rx symbol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701" y="713469"/>
            <a:ext cx="360040" cy="33126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prescription rx symbol">
            <a:hlinkClick r:id="rId12" tooltip="prescription rx symbol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821" y="688413"/>
            <a:ext cx="360040" cy="33126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Mike\Pictures\2013\Glastonbury\20130602_132005_1.jpg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81" r="8407"/>
          <a:stretch/>
        </p:blipFill>
        <p:spPr bwMode="auto">
          <a:xfrm>
            <a:off x="7943" y="78533"/>
            <a:ext cx="1108724" cy="1110294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C:\Users\Mike\Pictures\2013\Frampton\20130420_161419_1.jpg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58" r="10877"/>
          <a:stretch/>
        </p:blipFill>
        <p:spPr bwMode="auto">
          <a:xfrm>
            <a:off x="5698476" y="78533"/>
            <a:ext cx="1160367" cy="111465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28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208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Gregory Amanda</cp:lastModifiedBy>
  <cp:revision>53</cp:revision>
  <cp:lastPrinted>2015-04-13T15:31:00Z</cp:lastPrinted>
  <dcterms:created xsi:type="dcterms:W3CDTF">2013-07-13T10:50:48Z</dcterms:created>
  <dcterms:modified xsi:type="dcterms:W3CDTF">2015-04-13T15:38:26Z</dcterms:modified>
</cp:coreProperties>
</file>